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55f95bdc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55f95bdc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580316b2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580316b2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580316b2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580316b2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55f95bdc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55f95bdc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55f95bdc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55f95bdc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580316b22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580316b22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55f95bdca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55f95bdc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4838346d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4838346d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2abecbcff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2abecbcff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you feel about this milestone? What did you like about it? What did you dislike?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you learn about yourselves as you collaborated and worked through this milestone?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you use what you have learned going forward?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“stuff &amp; things” related to this milestone would you want help with?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2abecbcff_0_1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2abecbcff_0_1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580316b2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580316b2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55f95bdc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55f95bdc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4838346d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4838346d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55f95bdc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55f95bdc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580316b2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580316b2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580316b22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580316b2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55f95bdc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55f95bdc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55f95bdc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55f95bdc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4222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 374, Milestone 3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2571752"/>
            <a:ext cx="53613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Great Value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Azeezat, Krupal, Joseph, Clark, Martha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October 30, 2018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2"/>
          <p:cNvPicPr preferRelativeResize="0"/>
          <p:nvPr/>
        </p:nvPicPr>
        <p:blipFill rotWithShape="1">
          <a:blip r:embed="rId3">
            <a:alphaModFix/>
          </a:blip>
          <a:srcRect b="28427" l="0" r="0" t="20700"/>
          <a:stretch/>
        </p:blipFill>
        <p:spPr>
          <a:xfrm>
            <a:off x="0" y="827325"/>
            <a:ext cx="9144000" cy="34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/>
          <p:nvPr/>
        </p:nvSpPr>
        <p:spPr>
          <a:xfrm>
            <a:off x="307075" y="1294100"/>
            <a:ext cx="1743900" cy="37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3293525" y="2475950"/>
            <a:ext cx="1743900" cy="37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84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88" y="0"/>
            <a:ext cx="91484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830700" y="451550"/>
            <a:ext cx="76737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Security: </a:t>
            </a:r>
            <a:r>
              <a:rPr b="1" lang="en"/>
              <a:t>Faculty Committee</a:t>
            </a:r>
            <a:endParaRPr b="1"/>
          </a:p>
        </p:txBody>
      </p:sp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830700" y="1468700"/>
            <a:ext cx="7673700" cy="3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For security purposes, only the members of the committee should be able to access the folder.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4989602" y="1301150"/>
            <a:ext cx="28353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50" y="1542050"/>
            <a:ext cx="353377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title"/>
          </p:nvPr>
        </p:nvSpPr>
        <p:spPr>
          <a:xfrm>
            <a:off x="4989602" y="1301150"/>
            <a:ext cx="28353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50" y="1542050"/>
            <a:ext cx="353377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830700" y="451550"/>
            <a:ext cx="76737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Security: </a:t>
            </a:r>
            <a:r>
              <a:rPr b="1" lang="en"/>
              <a:t>Research</a:t>
            </a:r>
            <a:endParaRPr b="1"/>
          </a:p>
        </p:txBody>
      </p:sp>
      <p:sp>
        <p:nvSpPr>
          <p:cNvPr id="223" name="Google Shape;223;p28"/>
          <p:cNvSpPr txBox="1"/>
          <p:nvPr>
            <p:ph idx="1" type="body"/>
          </p:nvPr>
        </p:nvSpPr>
        <p:spPr>
          <a:xfrm>
            <a:off x="830700" y="1468700"/>
            <a:ext cx="7673700" cy="3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Assuming all the research posted on the engineering intranet is already published, anyone can access the information; otherwise only the professor carrying out the research should be able to access the files 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9"/>
          <p:cNvPicPr preferRelativeResize="0"/>
          <p:nvPr/>
        </p:nvPicPr>
        <p:blipFill rotWithShape="1">
          <a:blip r:embed="rId3">
            <a:alphaModFix/>
          </a:blip>
          <a:srcRect b="7632" l="9544" r="4544" t="5236"/>
          <a:stretch/>
        </p:blipFill>
        <p:spPr>
          <a:xfrm>
            <a:off x="3087463" y="890638"/>
            <a:ext cx="2478525" cy="336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 rotWithShape="1">
          <a:blip r:embed="rId4">
            <a:alphaModFix/>
          </a:blip>
          <a:srcRect b="16555" l="5687" r="0" t="0"/>
          <a:stretch/>
        </p:blipFill>
        <p:spPr>
          <a:xfrm>
            <a:off x="6218250" y="936825"/>
            <a:ext cx="2763125" cy="32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/>
          <p:nvPr/>
        </p:nvSpPr>
        <p:spPr>
          <a:xfrm>
            <a:off x="2435200" y="2281050"/>
            <a:ext cx="652200" cy="58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29"/>
          <p:cNvPicPr preferRelativeResize="0"/>
          <p:nvPr/>
        </p:nvPicPr>
        <p:blipFill rotWithShape="1">
          <a:blip r:embed="rId5">
            <a:alphaModFix/>
          </a:blip>
          <a:srcRect b="47854" l="9658" r="40888" t="8531"/>
          <a:stretch/>
        </p:blipFill>
        <p:spPr>
          <a:xfrm>
            <a:off x="187525" y="1250200"/>
            <a:ext cx="2247675" cy="26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/>
          <p:nvPr/>
        </p:nvSpPr>
        <p:spPr>
          <a:xfrm>
            <a:off x="5565975" y="2281050"/>
            <a:ext cx="652200" cy="58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Group Reflection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831875" y="1895325"/>
            <a:ext cx="3749100" cy="159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A</a:t>
            </a:r>
            <a:r>
              <a:rPr b="1" lang="en" sz="1800"/>
              <a:t>bout this milestone:</a:t>
            </a:r>
            <a:endParaRPr b="1"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We were able to efficiently work together as a group to create the content strategy. We were able to confirm the quality and correct focus of the work.</a:t>
            </a:r>
            <a:endParaRPr/>
          </a:p>
        </p:txBody>
      </p:sp>
      <p:sp>
        <p:nvSpPr>
          <p:cNvPr id="239" name="Google Shape;239;p30"/>
          <p:cNvSpPr/>
          <p:nvPr/>
        </p:nvSpPr>
        <p:spPr>
          <a:xfrm>
            <a:off x="4572025" y="1895350"/>
            <a:ext cx="3749100" cy="157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A</a:t>
            </a:r>
            <a:r>
              <a:rPr b="1" lang="en" sz="1800"/>
              <a:t>bout ourselves:</a:t>
            </a:r>
            <a:endParaRPr b="1"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We were able to work better because we asked for clarification on what we didn’t understand about the milestone. This helped us a lot.</a:t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831875" y="3471875"/>
            <a:ext cx="3749100" cy="137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In the future:</a:t>
            </a:r>
            <a:r>
              <a:rPr b="1" lang="en" sz="1800"/>
              <a:t> </a:t>
            </a:r>
            <a:endParaRPr b="1"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We will continue to ask for clarification as this is better than being confused and doing the wrong thing.</a:t>
            </a:r>
            <a:endParaRPr/>
          </a:p>
        </p:txBody>
      </p:sp>
      <p:sp>
        <p:nvSpPr>
          <p:cNvPr id="241" name="Google Shape;241;p30"/>
          <p:cNvSpPr/>
          <p:nvPr/>
        </p:nvSpPr>
        <p:spPr>
          <a:xfrm>
            <a:off x="4572013" y="3487463"/>
            <a:ext cx="3749100" cy="137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H</a:t>
            </a:r>
            <a:r>
              <a:rPr b="1" lang="en" sz="1800"/>
              <a:t>elp needed?</a:t>
            </a:r>
            <a:endParaRPr b="1"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We had a lot of questions for this milestone and we were able to get answers to them.</a:t>
            </a:r>
            <a:endParaRPr/>
          </a:p>
        </p:txBody>
      </p:sp>
      <p:pic>
        <p:nvPicPr>
          <p:cNvPr id="242" name="Google Shape;2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563" y="315725"/>
            <a:ext cx="1913975" cy="167472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 txBox="1"/>
          <p:nvPr/>
        </p:nvSpPr>
        <p:spPr>
          <a:xfrm>
            <a:off x="4161900" y="4953300"/>
            <a:ext cx="49821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taken from: </a:t>
            </a:r>
            <a:r>
              <a:rPr lang="en" sz="800"/>
              <a:t>http://homeschoolcpa.com/board-turnover-may-mean-the-purpose-of-the-homeschool-group-could-change/</a:t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219900" y="228375"/>
            <a:ext cx="8674800" cy="468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Questions?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" y="0"/>
            <a:ext cx="636121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300" y="243700"/>
            <a:ext cx="4665250" cy="44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4989602" y="1301150"/>
            <a:ext cx="28353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Faculty</a:t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</a:blip>
          <a:srcRect b="12350" l="0" r="0" t="19114"/>
          <a:stretch/>
        </p:blipFill>
        <p:spPr>
          <a:xfrm>
            <a:off x="898125" y="1359900"/>
            <a:ext cx="2940276" cy="26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 txBox="1"/>
          <p:nvPr>
            <p:ph type="title"/>
          </p:nvPr>
        </p:nvSpPr>
        <p:spPr>
          <a:xfrm>
            <a:off x="4989600" y="2851400"/>
            <a:ext cx="2835300" cy="11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First try</a:t>
            </a:r>
            <a:endParaRPr sz="1200"/>
          </a:p>
        </p:txBody>
      </p:sp>
      <p:sp>
        <p:nvSpPr>
          <p:cNvPr id="143" name="Google Shape;143;p15"/>
          <p:cNvSpPr txBox="1"/>
          <p:nvPr>
            <p:ph type="title"/>
          </p:nvPr>
        </p:nvSpPr>
        <p:spPr>
          <a:xfrm>
            <a:off x="2880177" y="1433750"/>
            <a:ext cx="28353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</a:rPr>
              <a:t>?</a:t>
            </a:r>
            <a:endParaRPr sz="9600">
              <a:solidFill>
                <a:srgbClr val="FF0000"/>
              </a:solidFill>
            </a:endParaRPr>
          </a:p>
        </p:txBody>
      </p:sp>
      <p:cxnSp>
        <p:nvCxnSpPr>
          <p:cNvPr id="144" name="Google Shape;144;p15"/>
          <p:cNvCxnSpPr/>
          <p:nvPr/>
        </p:nvCxnSpPr>
        <p:spPr>
          <a:xfrm rot="10800000">
            <a:off x="4869175" y="2632050"/>
            <a:ext cx="1842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4925452" y="1301150"/>
            <a:ext cx="28353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Internal Documents</a:t>
            </a:r>
            <a:endParaRPr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50" y="1542050"/>
            <a:ext cx="353377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 b="0" l="0" r="0" t="7484"/>
          <a:stretch/>
        </p:blipFill>
        <p:spPr>
          <a:xfrm>
            <a:off x="1781400" y="192400"/>
            <a:ext cx="3845575" cy="47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830700" y="451550"/>
            <a:ext cx="76737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Security: </a:t>
            </a:r>
            <a:r>
              <a:rPr b="1" lang="en"/>
              <a:t>Internal Documents</a:t>
            </a:r>
            <a:endParaRPr b="1"/>
          </a:p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830700" y="1468700"/>
            <a:ext cx="7673700" cy="3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Calendars: access by everyone as it is a calendar of events happening in the engineering faculty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Course Materials: should be accessed by faculty, faculty executives and deans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Forms: access by everyone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4989602" y="1301150"/>
            <a:ext cx="28353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Committees</a:t>
            </a:r>
            <a:endParaRPr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25" y="1543050"/>
            <a:ext cx="353377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